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202D29"/>
    <a:srgbClr val="C9D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A45F71-2EE7-BAA5-BED2-666B4CC9E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CD49C8B-F2B2-0237-6254-0C1A485B0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60FA2D-0597-EF1D-4ED4-686534FD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7D60C8-2DE0-5652-1804-54F15731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F4E10B-C761-E2AF-522A-7AB0A6CE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43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EE2625-930C-8302-1C43-8CB676B9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4199048-C76A-D932-50AB-AB4EB20FD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DB3450C-49EF-6D67-96C8-820857A93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4E7DB24-D1FA-34E3-BE72-8E895DCF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188D29-17FE-382C-0BAE-DB60375D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EB3C085-0955-9E82-9D94-5C012AC5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7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786F80-A51E-AE6C-CCF7-401D882A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E91CCBA-0E48-68C0-C60D-34F7AC81E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5D4AF1-7894-D7B5-ED0E-F5711021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B87D42-0F2C-39C5-AABE-625E84DA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5112D85-1E38-72F1-F812-85ADC5BC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43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F00BBA5-730E-4392-5CA3-86155D7A2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5617D0D-3554-BA10-5767-47C3B3CE8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B5261D-93DF-9951-2F82-4CC3A9E4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906147-B458-9738-6F94-080375E9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F39563-78A3-F98E-CCD3-B530631B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44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90FF66-F03B-735C-1D25-5F10DFCE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7FFB51-B4F6-3C76-D9AE-8203B52A4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22DA00-C044-CF96-6BF6-7119C196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382EA4-4EA7-33EB-430B-83802765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E9D87A-1DE2-4758-4F85-6DF01CB1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3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90FF66-F03B-735C-1D25-5F10DFCE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7FFB51-B4F6-3C76-D9AE-8203B52A4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22DA00-C044-CF96-6BF6-7119C196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382EA4-4EA7-33EB-430B-83802765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E9D87A-1DE2-4758-4F85-6DF01CB1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7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4ED276-264B-9344-E3C3-060CD47D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4187AC2-9A34-AC0D-48C6-F29DA0D95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C90222-EA79-B217-842C-6ADF2220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DD7D7D-A992-5F59-BCFD-11496DD1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10BECF-E006-C882-B414-D4E3AD69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B91816-63EF-5147-7D66-26509A0C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6B0468-EC51-9AD2-EAB0-C688CE42A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305CE95-16B8-6836-DA66-658B3349D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2A330A1-8A46-0070-6F9A-4408C9C8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487F751-E7E5-D948-BA3E-7E4A3E63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C4B371-3613-4F4E-9C9F-BEDEC45E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54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6A11C1-8A1D-88EE-97AA-2ECA074B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DB9D656-A14D-CF84-AB39-B3AC6FD38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D24461-39EA-C9F0-BCF2-463D57C62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000A038-96DF-0434-FC6B-3C4DF1D7B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5EC626F-B426-120A-7D50-8D6E170EC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12D7D97-9C95-AACF-CCC7-18B15E2B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178C19E-866F-A40D-281F-288541C0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4DF9A60-09D4-8CED-E6DB-9D80CAA5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9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E9E34B-9886-47C4-8227-15B99DCD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93B4B0A-F660-86E3-3E32-AA288FDA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61119D5-4AE0-52B7-90DB-993850D1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88EB2EE-4FCD-00C6-280D-335437C2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2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4CAEAB7-CBA3-917E-ACFE-310C656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A9B58D1-73E9-B585-3119-10BFB393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E1C2146-E1E9-A2B1-5944-20AFD0F8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42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1B4988-09A8-0F2C-9799-EDA09ED8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0A6D26-CE48-A76F-813A-7B1868310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9E51F6-7022-545D-6F47-B3859BCC3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22BE312-DF70-1C40-94E3-9E3718F8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06C9382-CB88-CDAB-16A7-A6772061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CB14FB7-1387-EED3-C9E5-10B8C8A7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1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F4681E7-8AF4-363D-56EB-B934AA00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9AF2D7-1CF7-2D12-3C41-C778BD2E1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AE31A4-434C-C8BE-85CF-94AB0C78E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168BC-5679-48A5-A4A3-17BD9D502976}" type="datetimeFigureOut">
              <a:rPr lang="hu-HU" smtClean="0"/>
              <a:t>2025. 02. 27.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DA5656-92FC-E060-C33F-F0A14C2C3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1EC085-8750-BB6D-80E1-39FF421D2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F6238-DD40-4115-8CFE-8F9533A7D9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6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60BB1B-CE81-A787-E6D1-BC982DAF5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b="1" dirty="0">
                <a:solidFill>
                  <a:srgbClr val="202D29"/>
                </a:solidFill>
              </a:rPr>
              <a:t>Főcím helye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20FFCD4-8BD5-5787-9276-874625A38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3200" b="1" dirty="0">
                <a:solidFill>
                  <a:srgbClr val="202D29"/>
                </a:solidFill>
              </a:rPr>
              <a:t>Alcím helye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7965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E35C5-2599-5CAA-C70F-A94953A28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1E93B8-9688-F6D3-4DAD-5F6A8AD5A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258" y="88223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hu-HU" sz="7200" b="1" dirty="0">
                <a:solidFill>
                  <a:srgbClr val="202D29"/>
                </a:solidFill>
              </a:rPr>
              <a:t>Főcím helye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B1B3F327-AE64-39B2-8188-6212A075FEEF}"/>
              </a:ext>
            </a:extLst>
          </p:cNvPr>
          <p:cNvGrpSpPr/>
          <p:nvPr/>
        </p:nvGrpSpPr>
        <p:grpSpPr>
          <a:xfrm>
            <a:off x="5386812" y="4724790"/>
            <a:ext cx="7375458" cy="2151153"/>
            <a:chOff x="2988972" y="4176565"/>
            <a:chExt cx="9203027" cy="2684189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3115B2D1-AC42-7C87-9BC8-34C6A59E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203" t="29037" r="-4203" b="8715"/>
            <a:stretch/>
          </p:blipFill>
          <p:spPr>
            <a:xfrm>
              <a:off x="3360144" y="4176565"/>
              <a:ext cx="8831855" cy="2684189"/>
            </a:xfrm>
            <a:prstGeom prst="parallelogram">
              <a:avLst/>
            </a:prstGeom>
          </p:spPr>
        </p:pic>
        <p:pic>
          <p:nvPicPr>
            <p:cNvPr id="7" name="Kép 6" descr="A képen képernyőkép, Grafika, Színesség, sor látható&#10;&#10;Automatikusan generált leírás">
              <a:extLst>
                <a:ext uri="{FF2B5EF4-FFF2-40B4-BE49-F238E27FC236}">
                  <a16:creationId xmlns:a16="http://schemas.microsoft.com/office/drawing/2014/main" id="{6EB3000A-0402-0067-444E-E50EA06D7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8972" y="6018499"/>
              <a:ext cx="585032" cy="831361"/>
            </a:xfrm>
            <a:prstGeom prst="parallelogram">
              <a:avLst/>
            </a:prstGeom>
          </p:spPr>
        </p:pic>
      </p:grpSp>
      <p:sp>
        <p:nvSpPr>
          <p:cNvPr id="3" name="Alcím 2">
            <a:extLst>
              <a:ext uri="{FF2B5EF4-FFF2-40B4-BE49-F238E27FC236}">
                <a16:creationId xmlns:a16="http://schemas.microsoft.com/office/drawing/2014/main" id="{32FF5514-D17E-C8CA-D3D9-63E3DE23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258" y="3187372"/>
            <a:ext cx="9144000" cy="1655762"/>
          </a:xfrm>
        </p:spPr>
        <p:txBody>
          <a:bodyPr/>
          <a:lstStyle/>
          <a:p>
            <a:pPr algn="l"/>
            <a:r>
              <a:rPr lang="hu-HU" sz="3200" b="1" dirty="0">
                <a:solidFill>
                  <a:srgbClr val="202D29"/>
                </a:solidFill>
              </a:rPr>
              <a:t>Alcím helye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6511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EB09A-F260-2485-49A0-88B7C172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202D29"/>
                </a:solidFill>
              </a:rPr>
              <a:t>Cím helye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A1A2EB-73D7-DD96-C90C-BA93E00F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solidFill>
                  <a:srgbClr val="800000"/>
                </a:solidFill>
                <a:latin typeface="+mj-lt"/>
              </a:rPr>
              <a:t>Üzenet</a:t>
            </a:r>
          </a:p>
          <a:p>
            <a:r>
              <a:rPr lang="hu-HU" dirty="0"/>
              <a:t>szöveg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1C56433-E98F-1DA7-10E9-99C608E8CA1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55535" y="1825625"/>
            <a:ext cx="5836466" cy="132556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800000"/>
                </a:solidFill>
                <a:latin typeface="+mj-lt"/>
              </a:rPr>
              <a:t>Üzenet</a:t>
            </a:r>
          </a:p>
          <a:p>
            <a:r>
              <a:rPr lang="hu-HU" dirty="0"/>
              <a:t>szöveg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67B85CF1-111D-DCEC-4CA5-736AC99C95E2}"/>
              </a:ext>
            </a:extLst>
          </p:cNvPr>
          <p:cNvCxnSpPr/>
          <p:nvPr/>
        </p:nvCxnSpPr>
        <p:spPr>
          <a:xfrm>
            <a:off x="6096000" y="1637731"/>
            <a:ext cx="0" cy="4881347"/>
          </a:xfrm>
          <a:prstGeom prst="line">
            <a:avLst/>
          </a:prstGeom>
          <a:ln>
            <a:solidFill>
              <a:srgbClr val="202D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8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023E3-AE4C-56AE-FD9C-9E88032AA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015594-A80E-6940-15BB-FDFE1298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47"/>
            <a:ext cx="10515600" cy="1010977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202D29"/>
                </a:solidFill>
              </a:rPr>
              <a:t>Cím helye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8ADCB7-5B3D-4D3C-D690-DBAB4EFB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7247" cy="435133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800000"/>
                </a:solidFill>
                <a:latin typeface="+mj-lt"/>
              </a:rPr>
              <a:t>Üzenet</a:t>
            </a:r>
          </a:p>
          <a:p>
            <a:r>
              <a:rPr lang="hu-HU" dirty="0"/>
              <a:t>szöveg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25FD500-B14D-666A-9D0A-C442E618A87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99110" y="1825625"/>
            <a:ext cx="3722687" cy="1325563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800000"/>
                </a:solidFill>
                <a:latin typeface="+mj-lt"/>
              </a:rPr>
              <a:t>Üzenet</a:t>
            </a:r>
          </a:p>
          <a:p>
            <a:r>
              <a:rPr lang="hu-HU" dirty="0"/>
              <a:t>szöveg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5251D7F-0E6D-1B2E-168E-6CE955AE6E07}"/>
              </a:ext>
            </a:extLst>
          </p:cNvPr>
          <p:cNvCxnSpPr/>
          <p:nvPr/>
        </p:nvCxnSpPr>
        <p:spPr>
          <a:xfrm>
            <a:off x="6096000" y="1637731"/>
            <a:ext cx="0" cy="4881347"/>
          </a:xfrm>
          <a:prstGeom prst="line">
            <a:avLst/>
          </a:prstGeom>
          <a:ln>
            <a:solidFill>
              <a:srgbClr val="202D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2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669C33-08A0-8EA0-DF4E-DC884892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A63F8A-D322-F899-0E10-51D9DD07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500" b="1" dirty="0">
                <a:solidFill>
                  <a:srgbClr val="800000"/>
                </a:solidFill>
                <a:latin typeface="+mj-lt"/>
              </a:rPr>
              <a:t>Üzenet</a:t>
            </a:r>
          </a:p>
          <a:p>
            <a:r>
              <a:rPr lang="hu-HU" dirty="0"/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189799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9A835-1C08-73D9-6591-C3B9DBB90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91E394-C969-2084-D915-C204E14A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5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/>
              <a:t>Cím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A6DF16-BB91-07CF-1F64-6827DE1F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500" b="1" dirty="0">
                <a:solidFill>
                  <a:srgbClr val="800000"/>
                </a:solidFill>
                <a:latin typeface="+mj-lt"/>
              </a:rPr>
              <a:t>Üzenet</a:t>
            </a:r>
          </a:p>
          <a:p>
            <a:r>
              <a:rPr lang="hu-HU" dirty="0"/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216227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CD192-2F4C-6B2D-BEC2-F84210684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C4B7DF9D-19CF-BF9F-FD11-0DDA8B0AE54D}"/>
              </a:ext>
            </a:extLst>
          </p:cNvPr>
          <p:cNvGrpSpPr/>
          <p:nvPr/>
        </p:nvGrpSpPr>
        <p:grpSpPr>
          <a:xfrm>
            <a:off x="5269612" y="5224001"/>
            <a:ext cx="5359093" cy="615698"/>
            <a:chOff x="592239" y="1948333"/>
            <a:chExt cx="5359093" cy="615698"/>
          </a:xfrm>
        </p:grpSpPr>
        <p:pic>
          <p:nvPicPr>
            <p:cNvPr id="7" name="Kép 6" descr="A képen szimbólum, kör, Szimmetria, tervezés látható&#10;&#10;Automatikusan generált leírás">
              <a:extLst>
                <a:ext uri="{FF2B5EF4-FFF2-40B4-BE49-F238E27FC236}">
                  <a16:creationId xmlns:a16="http://schemas.microsoft.com/office/drawing/2014/main" id="{BADD5EF0-B048-250D-4100-299E3F5AF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239" y="1948333"/>
              <a:ext cx="591313" cy="615697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21292CCB-443B-B682-510D-7334937D16B4}"/>
                </a:ext>
              </a:extLst>
            </p:cNvPr>
            <p:cNvSpPr/>
            <p:nvPr/>
          </p:nvSpPr>
          <p:spPr>
            <a:xfrm>
              <a:off x="1287617" y="1948333"/>
              <a:ext cx="4663715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hu-HU" sz="2400" b="1" dirty="0">
                  <a:solidFill>
                    <a:srgbClr val="144C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További információk: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pannoniaosztondij.hu/</a:t>
              </a:r>
              <a:b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kumimoji="0" lang="hu-H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about-the-pannonia-scholarship-programme</a:t>
              </a:r>
              <a:endPara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20335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Kép 13" descr="A képen minta, tér, Szimmetria, műv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9E60140-1E98-F5AA-701B-9432166C3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28" y="4660313"/>
            <a:ext cx="17430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0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37</Words>
  <Application>Microsoft Office PowerPoint</Application>
  <PresentationFormat>Szélesvásznú</PresentationFormat>
  <Paragraphs>40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Office-téma</vt:lpstr>
      <vt:lpstr>Főcím helye</vt:lpstr>
      <vt:lpstr>Főcím helye</vt:lpstr>
      <vt:lpstr>Cím helye</vt:lpstr>
      <vt:lpstr>Cím helye</vt:lpstr>
      <vt:lpstr>Cím</vt:lpstr>
      <vt:lpstr>Cím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Rátóti-Mikó Krisztina</dc:creator>
  <cp:lastModifiedBy>Sebestyén Szilvia</cp:lastModifiedBy>
  <cp:revision>13</cp:revision>
  <dcterms:created xsi:type="dcterms:W3CDTF">2025-02-07T15:18:51Z</dcterms:created>
  <dcterms:modified xsi:type="dcterms:W3CDTF">2025-02-27T15:03:11Z</dcterms:modified>
</cp:coreProperties>
</file>