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94" r:id="rId2"/>
    <p:sldId id="310" r:id="rId3"/>
    <p:sldId id="309" r:id="rId4"/>
    <p:sldId id="311" r:id="rId5"/>
    <p:sldId id="312" r:id="rId6"/>
    <p:sldId id="305" r:id="rId7"/>
    <p:sldId id="307" r:id="rId8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4C2D"/>
    <a:srgbClr val="FBFCFC"/>
    <a:srgbClr val="20335E"/>
    <a:srgbClr val="E6EDEE"/>
    <a:srgbClr val="E5E5E5"/>
    <a:srgbClr val="D5DCBC"/>
    <a:srgbClr val="23302D"/>
    <a:srgbClr val="C4222C"/>
    <a:srgbClr val="007FC7"/>
    <a:srgbClr val="164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5"/>
    <p:restoredTop sz="92645" autoAdjust="0"/>
  </p:normalViewPr>
  <p:slideViewPr>
    <p:cSldViewPr snapToGrid="0" snapToObjects="1">
      <p:cViewPr>
        <p:scale>
          <a:sx n="66" d="100"/>
          <a:sy n="66" d="100"/>
        </p:scale>
        <p:origin x="1142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A5C06-8F14-4D5B-B8DB-A0A7738230F2}" type="datetimeFigureOut">
              <a:rPr lang="hu-HU" smtClean="0"/>
              <a:t>2024. 02. 27.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97EB7-4937-4BDD-ABCB-992EB85A73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6746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97EB7-4937-4BDD-ABCB-992EB85A7324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3064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Elérhetőségeket frissíteni szükséges!, QR kód, és legyen olyan, mint amin nincs QR kód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97EB7-4937-4BDD-ABCB-992EB85A7324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018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57205-942B-0CD7-8288-D6F038C87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0F6A1-3492-F20C-2212-67E2E1F83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FF8CF-A381-BBBF-758E-5B7B9AE44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02/27/2024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F8531-B846-A65B-8730-E6361ACCC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01EEE-8035-9755-C787-3C3A6D450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75380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B56B4-B766-3D3D-D7E4-95A6C2B73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F7E9F6-AA35-2AA7-3E5B-AC72E577ED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E054-B5C3-9C14-DA0F-456AF6DB2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02/27/2024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412E4-FF78-F588-023A-AE5FEBB5C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D4BE3-E853-501E-E067-6F5554D8E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13863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B68BC-333C-EA42-9600-15C6A5E51D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1396C0-6790-8469-748A-7C27C3CBC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6FFEF-A882-7F78-5BC3-2E31910D0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02/27/2024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AC8BA-C048-8846-1116-070514D63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7741A-59FA-B304-D8BB-E193FB02E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25790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7D912-50D8-E5F6-616A-F218A875C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63E2B-48A7-29CF-2A1A-FBD6D8A46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FEE99-97CE-B56E-DDFB-FF9DF9A1C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02/27/2024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BA137-4AB6-AB1E-6824-653FF0181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C603A-E527-042E-E539-7BA4F5FA1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9570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8978E-68E0-F732-287F-2CA42B936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3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E47C00-406F-7B3F-3A5D-8F1591BA4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3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CBEBC-9B3C-5D3B-299D-7C9F7A26C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02/27/2024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176FD-A7FA-C677-10DB-4D9A5885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922BC-71A7-B4A3-1E16-E495A0968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6351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303A6-0811-C825-CC76-46639AB55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9F908-7FBF-FA06-4874-66ED90E38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1CD88-58B0-910A-77D8-70F0A7D83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F8686-7054-EC48-76FB-8092DB0D1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02/27/2024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C1CBE2-F109-5DDD-E9FC-978FD6C72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26A2D6-3B8E-E7AD-3BFC-FB1D8BA25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50657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4BA02-6524-0013-AA22-493AD520B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67DAA-418C-2786-1D56-D77764308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DF516-4C4A-02F7-39F0-DC43E960B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FE40D5-D6C6-74DE-6EF9-987B02A74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F76B5C-585A-A6FF-0DA9-0B10ECEA1F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DB9D52-570E-6ADE-6F93-77E601CE4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02/27/2024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872116-8866-E9A8-6493-99DEDE0B8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2201B8-9E78-C1EF-3EA3-E9D991619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0634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09965-B683-ECF0-5A23-C71AB1E8A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9D1A73-1865-B821-8854-385ED4B85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02/27/2024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B401A3-5F78-2D41-2B73-A196197A9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165E0-CE23-8DD3-DC2E-FA85F7081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87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5A4696-6ED9-ACAB-F474-41B921CB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02/27/2024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6818EC-4205-CD3A-94CA-C739C5041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0EACE-6625-0275-CB66-AEAEEDB7B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7172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26CC8-EE25-261B-1183-F39FD6DBD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022ED-0C4E-2162-2B5A-790790D66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90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991610-2015-5C55-3C06-60D4E0706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FAB1B-F201-B2FB-B01E-AF5DED4EA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02/27/2024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6E22E1-D31F-6C62-B7CD-60E75EBA3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418CA-F2C5-367A-9C21-FCE3AC1A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2516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80FD6-CCC8-97F0-6527-3382C1CD7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38AB51-7CB3-8E87-4383-FCEE2AFC41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90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04C6C3-3A10-6AC5-0A9F-932FB1369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1026A-7053-371B-3393-4B3E8E39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02/27/2024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1866F-8E19-031E-E89A-41226BDB2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BAAFF-B748-05E3-7DD7-E80A15B43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481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B02CAF-6506-436C-5410-A466040F0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26C20-1C75-83B3-0B9C-17001FE26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F3F27-DBD3-FF68-6C76-9C58FF713B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26752-0E4D-D847-BA11-30E1464D3CA1}" type="datetimeFigureOut">
              <a:rPr lang="en-BE" smtClean="0"/>
              <a:t>02/27/2024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88A20-7B8B-9B55-FED4-B7C57153F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4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BB276-1F15-C5D7-3F74-5AA3435C7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  <p:pic>
        <p:nvPicPr>
          <p:cNvPr id="7" name="Kép 6" descr="A képen köd látható&#10;&#10;Automatikusan generált leírás">
            <a:extLst>
              <a:ext uri="{FF2B5EF4-FFF2-40B4-BE49-F238E27FC236}">
                <a16:creationId xmlns:a16="http://schemas.microsoft.com/office/drawing/2014/main" id="{23DA7CEF-4609-0183-F66C-5F3DD697C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1" b="5060"/>
          <a:stretch/>
        </p:blipFill>
        <p:spPr>
          <a:xfrm rot="10800000">
            <a:off x="-7248" y="0"/>
            <a:ext cx="1219924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0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4A3516A-EA6A-433F-9889-C0885EFA0EA0}"/>
              </a:ext>
            </a:extLst>
          </p:cNvPr>
          <p:cNvSpPr/>
          <p:nvPr/>
        </p:nvSpPr>
        <p:spPr>
          <a:xfrm>
            <a:off x="0" y="1192999"/>
            <a:ext cx="12192000" cy="363785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5200" b="1" dirty="0">
                <a:solidFill>
                  <a:srgbClr val="144C2D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Pannónia </a:t>
            </a:r>
          </a:p>
          <a:p>
            <a:pPr algn="ctr"/>
            <a:r>
              <a:rPr lang="hu-HU" sz="5200" b="1" dirty="0" err="1">
                <a:solidFill>
                  <a:srgbClr val="144C2D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Scholarship</a:t>
            </a:r>
            <a:r>
              <a:rPr lang="hu-HU" sz="5200" b="1" dirty="0">
                <a:solidFill>
                  <a:srgbClr val="144C2D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hu-HU" sz="5200" b="1" dirty="0" err="1">
                <a:solidFill>
                  <a:srgbClr val="144C2D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Programme</a:t>
            </a:r>
            <a:endParaRPr lang="fr-BE" sz="5200" b="1" dirty="0">
              <a:solidFill>
                <a:srgbClr val="144C2D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6B1818F-3AA0-2D91-2286-86B9CACAB4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82879" y="288824"/>
            <a:ext cx="2534888" cy="724560"/>
          </a:xfrm>
          <a:prstGeom prst="rect">
            <a:avLst/>
          </a:prstGeom>
        </p:spPr>
      </p:pic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9227A20B-7D50-592B-406E-039331B5B96A}"/>
              </a:ext>
            </a:extLst>
          </p:cNvPr>
          <p:cNvGrpSpPr/>
          <p:nvPr/>
        </p:nvGrpSpPr>
        <p:grpSpPr>
          <a:xfrm>
            <a:off x="3559243" y="4825691"/>
            <a:ext cx="9203027" cy="2050252"/>
            <a:chOff x="2988972" y="4810502"/>
            <a:chExt cx="9203027" cy="2050252"/>
          </a:xfrm>
        </p:grpSpPr>
        <p:pic>
          <p:nvPicPr>
            <p:cNvPr id="19" name="Kép 18" descr="A képen ruházat, személy, nő, szék látható&#10;&#10;Automatikusan generált leírás">
              <a:extLst>
                <a:ext uri="{FF2B5EF4-FFF2-40B4-BE49-F238E27FC236}">
                  <a16:creationId xmlns:a16="http://schemas.microsoft.com/office/drawing/2014/main" id="{AADD908A-5625-DC33-5867-2A2D7BB43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60144" y="4810502"/>
              <a:ext cx="8831855" cy="2050252"/>
            </a:xfrm>
            <a:prstGeom prst="parallelogram">
              <a:avLst/>
            </a:prstGeom>
          </p:spPr>
        </p:pic>
        <p:pic>
          <p:nvPicPr>
            <p:cNvPr id="28" name="Kép 27" descr="A képen képernyőkép, Grafika, Színesség, sor látható&#10;&#10;Automatikusan generált leírás">
              <a:extLst>
                <a:ext uri="{FF2B5EF4-FFF2-40B4-BE49-F238E27FC236}">
                  <a16:creationId xmlns:a16="http://schemas.microsoft.com/office/drawing/2014/main" id="{4689BE54-930C-AFE7-065E-3938E5AF9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8972" y="6018499"/>
              <a:ext cx="585032" cy="831361"/>
            </a:xfrm>
            <a:prstGeom prst="parallelogram">
              <a:avLst/>
            </a:prstGeom>
          </p:spPr>
        </p:pic>
      </p:grpSp>
      <p:sp>
        <p:nvSpPr>
          <p:cNvPr id="3" name="Téglalap 2">
            <a:extLst>
              <a:ext uri="{FF2B5EF4-FFF2-40B4-BE49-F238E27FC236}">
                <a16:creationId xmlns:a16="http://schemas.microsoft.com/office/drawing/2014/main" id="{67EDF753-29E6-48C1-286F-013856331295}"/>
              </a:ext>
            </a:extLst>
          </p:cNvPr>
          <p:cNvSpPr/>
          <p:nvPr/>
        </p:nvSpPr>
        <p:spPr>
          <a:xfrm>
            <a:off x="9356033" y="207754"/>
            <a:ext cx="2673626" cy="795434"/>
          </a:xfrm>
          <a:prstGeom prst="rect">
            <a:avLst/>
          </a:prstGeom>
          <a:solidFill>
            <a:srgbClr val="144C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5A1E98C-62F2-DA64-B846-34ECC4622E21}"/>
              </a:ext>
            </a:extLst>
          </p:cNvPr>
          <p:cNvSpPr/>
          <p:nvPr/>
        </p:nvSpPr>
        <p:spPr>
          <a:xfrm>
            <a:off x="8989121" y="142568"/>
            <a:ext cx="3406843" cy="87081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Logó helye</a:t>
            </a:r>
          </a:p>
        </p:txBody>
      </p:sp>
    </p:spTree>
    <p:extLst>
      <p:ext uri="{BB962C8B-B14F-4D97-AF65-F5344CB8AC3E}">
        <p14:creationId xmlns:p14="http://schemas.microsoft.com/office/powerpoint/2010/main" val="3275929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26EDD-958A-122B-4D6B-01679238C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>
            <a:extLst>
              <a:ext uri="{FF2B5EF4-FFF2-40B4-BE49-F238E27FC236}">
                <a16:creationId xmlns:a16="http://schemas.microsoft.com/office/drawing/2014/main" id="{02CBD59B-B64E-CD62-F14B-1B293CF495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180953" y="6176963"/>
            <a:ext cx="1826998" cy="52222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79AC1377-A41F-DF83-8D49-1889A23D6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144C2D"/>
                </a:solidFill>
                <a:latin typeface="+mn-lt"/>
              </a:rPr>
              <a:t>Cím helye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2E754A3-EE19-8716-2691-B68472265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solidFill>
                  <a:srgbClr val="144C2D"/>
                </a:solidFill>
              </a:rPr>
              <a:t>Szöveg helye</a:t>
            </a:r>
          </a:p>
          <a:p>
            <a:r>
              <a:rPr lang="hu-HU" dirty="0">
                <a:solidFill>
                  <a:srgbClr val="144C2D"/>
                </a:solidFill>
              </a:rPr>
              <a:t>Szöveg helye</a:t>
            </a:r>
          </a:p>
          <a:p>
            <a:r>
              <a:rPr lang="hu-HU" dirty="0">
                <a:solidFill>
                  <a:srgbClr val="144C2D"/>
                </a:solidFill>
              </a:rPr>
              <a:t>Szöveg helye</a:t>
            </a:r>
          </a:p>
          <a:p>
            <a:endParaRPr lang="hu-HU" dirty="0">
              <a:solidFill>
                <a:srgbClr val="144C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229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>
            <a:extLst>
              <a:ext uri="{FF2B5EF4-FFF2-40B4-BE49-F238E27FC236}">
                <a16:creationId xmlns:a16="http://schemas.microsoft.com/office/drawing/2014/main" id="{0340983E-1492-9D96-DEBE-8069259A70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180953" y="6176963"/>
            <a:ext cx="1826998" cy="522220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EC93BC27-B036-8120-D19B-EC6386609B94}"/>
              </a:ext>
            </a:extLst>
          </p:cNvPr>
          <p:cNvCxnSpPr>
            <a:cxnSpLocks/>
          </p:cNvCxnSpPr>
          <p:nvPr/>
        </p:nvCxnSpPr>
        <p:spPr>
          <a:xfrm>
            <a:off x="6072838" y="433772"/>
            <a:ext cx="23162" cy="5817941"/>
          </a:xfrm>
          <a:prstGeom prst="line">
            <a:avLst/>
          </a:prstGeom>
          <a:ln w="57150">
            <a:solidFill>
              <a:srgbClr val="E5E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ím 16">
            <a:extLst>
              <a:ext uri="{FF2B5EF4-FFF2-40B4-BE49-F238E27FC236}">
                <a16:creationId xmlns:a16="http://schemas.microsoft.com/office/drawing/2014/main" id="{768A18A2-FCA9-AE59-FC00-428687F0A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144C2D"/>
                </a:solidFill>
                <a:latin typeface="+mn-lt"/>
              </a:rPr>
              <a:t>Cím helye</a:t>
            </a:r>
          </a:p>
        </p:txBody>
      </p:sp>
      <p:sp>
        <p:nvSpPr>
          <p:cNvPr id="18" name="Tartalom helye 17">
            <a:extLst>
              <a:ext uri="{FF2B5EF4-FFF2-40B4-BE49-F238E27FC236}">
                <a16:creationId xmlns:a16="http://schemas.microsoft.com/office/drawing/2014/main" id="{AAC8FFD2-9BB2-0EBF-44BC-FD57905FFB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6226" y="1825625"/>
            <a:ext cx="5403575" cy="4351338"/>
          </a:xfrm>
        </p:spPr>
        <p:txBody>
          <a:bodyPr/>
          <a:lstStyle/>
          <a:p>
            <a:r>
              <a:rPr lang="hu-HU" dirty="0">
                <a:solidFill>
                  <a:srgbClr val="144C2D"/>
                </a:solidFill>
              </a:rPr>
              <a:t>Szöveg helye</a:t>
            </a:r>
          </a:p>
          <a:p>
            <a:r>
              <a:rPr lang="hu-HU" dirty="0">
                <a:solidFill>
                  <a:srgbClr val="144C2D"/>
                </a:solidFill>
              </a:rPr>
              <a:t>Szöveg helye</a:t>
            </a:r>
          </a:p>
          <a:p>
            <a:r>
              <a:rPr lang="hu-HU" dirty="0">
                <a:solidFill>
                  <a:srgbClr val="144C2D"/>
                </a:solidFill>
              </a:rPr>
              <a:t>Szöveg helye</a:t>
            </a:r>
          </a:p>
          <a:p>
            <a:endParaRPr lang="hu-HU" dirty="0"/>
          </a:p>
        </p:txBody>
      </p:sp>
      <p:sp>
        <p:nvSpPr>
          <p:cNvPr id="19" name="Tartalom helye 18">
            <a:extLst>
              <a:ext uri="{FF2B5EF4-FFF2-40B4-BE49-F238E27FC236}">
                <a16:creationId xmlns:a16="http://schemas.microsoft.com/office/drawing/2014/main" id="{72922E77-9C79-CD5C-81B5-61C5B854F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7611" y="1825625"/>
            <a:ext cx="5617178" cy="4351338"/>
          </a:xfrm>
        </p:spPr>
        <p:txBody>
          <a:bodyPr/>
          <a:lstStyle/>
          <a:p>
            <a:r>
              <a:rPr lang="hu-HU" dirty="0">
                <a:solidFill>
                  <a:srgbClr val="144C2D"/>
                </a:solidFill>
              </a:rPr>
              <a:t>Szöveg helye</a:t>
            </a:r>
          </a:p>
          <a:p>
            <a:r>
              <a:rPr lang="hu-HU" dirty="0">
                <a:solidFill>
                  <a:srgbClr val="144C2D"/>
                </a:solidFill>
              </a:rPr>
              <a:t>Szöveg helye</a:t>
            </a:r>
          </a:p>
          <a:p>
            <a:r>
              <a:rPr lang="hu-HU" dirty="0">
                <a:solidFill>
                  <a:srgbClr val="144C2D"/>
                </a:solidFill>
              </a:rPr>
              <a:t>Szöveg helye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47782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12A92-C78B-9F57-46CC-B7C716CE8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>
            <a:extLst>
              <a:ext uri="{FF2B5EF4-FFF2-40B4-BE49-F238E27FC236}">
                <a16:creationId xmlns:a16="http://schemas.microsoft.com/office/drawing/2014/main" id="{FEB23471-7381-9EAB-82A0-A935DAEFF0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51745" y="365129"/>
            <a:ext cx="1826998" cy="52222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241E45E-396F-EFCA-8A93-F12E1EA33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144C2D"/>
                </a:solidFill>
                <a:latin typeface="+mn-lt"/>
              </a:rPr>
              <a:t>Cím helye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927C337-8321-C182-FF3A-31F582FCA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solidFill>
                  <a:srgbClr val="144C2D"/>
                </a:solidFill>
              </a:rPr>
              <a:t>Szöveg helye</a:t>
            </a:r>
          </a:p>
          <a:p>
            <a:r>
              <a:rPr lang="hu-HU" dirty="0">
                <a:solidFill>
                  <a:srgbClr val="144C2D"/>
                </a:solidFill>
              </a:rPr>
              <a:t>Szöveg helye</a:t>
            </a:r>
          </a:p>
          <a:p>
            <a:r>
              <a:rPr lang="hu-HU" dirty="0">
                <a:solidFill>
                  <a:srgbClr val="144C2D"/>
                </a:solidFill>
              </a:rPr>
              <a:t>Szöveg helye</a:t>
            </a:r>
          </a:p>
          <a:p>
            <a:endParaRPr lang="hu-HU" dirty="0">
              <a:solidFill>
                <a:srgbClr val="144C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100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CEE6A-52BA-324B-B3B9-0DA8917BF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3D93AF12-C29B-4447-4D5F-BF9E0ECAA996}"/>
              </a:ext>
            </a:extLst>
          </p:cNvPr>
          <p:cNvCxnSpPr>
            <a:cxnSpLocks/>
          </p:cNvCxnSpPr>
          <p:nvPr/>
        </p:nvCxnSpPr>
        <p:spPr>
          <a:xfrm>
            <a:off x="6072838" y="433772"/>
            <a:ext cx="23162" cy="5817941"/>
          </a:xfrm>
          <a:prstGeom prst="line">
            <a:avLst/>
          </a:prstGeom>
          <a:ln w="57150">
            <a:solidFill>
              <a:srgbClr val="E5E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ím 16">
            <a:extLst>
              <a:ext uri="{FF2B5EF4-FFF2-40B4-BE49-F238E27FC236}">
                <a16:creationId xmlns:a16="http://schemas.microsoft.com/office/drawing/2014/main" id="{515A3FA0-4E60-139F-6EB5-2A9E25CAF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144C2D"/>
                </a:solidFill>
                <a:latin typeface="+mn-lt"/>
              </a:rPr>
              <a:t>Cím helye</a:t>
            </a:r>
          </a:p>
        </p:txBody>
      </p:sp>
      <p:sp>
        <p:nvSpPr>
          <p:cNvPr id="18" name="Tartalom helye 17">
            <a:extLst>
              <a:ext uri="{FF2B5EF4-FFF2-40B4-BE49-F238E27FC236}">
                <a16:creationId xmlns:a16="http://schemas.microsoft.com/office/drawing/2014/main" id="{8BE66969-B24C-A82F-F07E-526EE2469E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6226" y="1825625"/>
            <a:ext cx="5403575" cy="4351338"/>
          </a:xfrm>
        </p:spPr>
        <p:txBody>
          <a:bodyPr/>
          <a:lstStyle/>
          <a:p>
            <a:r>
              <a:rPr lang="hu-HU" dirty="0">
                <a:solidFill>
                  <a:srgbClr val="144C2D"/>
                </a:solidFill>
              </a:rPr>
              <a:t>Szöveg helye</a:t>
            </a:r>
          </a:p>
          <a:p>
            <a:r>
              <a:rPr lang="hu-HU" dirty="0">
                <a:solidFill>
                  <a:srgbClr val="144C2D"/>
                </a:solidFill>
              </a:rPr>
              <a:t>Szöveg helye</a:t>
            </a:r>
          </a:p>
          <a:p>
            <a:r>
              <a:rPr lang="hu-HU" dirty="0">
                <a:solidFill>
                  <a:srgbClr val="144C2D"/>
                </a:solidFill>
              </a:rPr>
              <a:t>Szöveg helye</a:t>
            </a:r>
          </a:p>
          <a:p>
            <a:endParaRPr lang="hu-HU" dirty="0"/>
          </a:p>
        </p:txBody>
      </p:sp>
      <p:sp>
        <p:nvSpPr>
          <p:cNvPr id="19" name="Tartalom helye 18">
            <a:extLst>
              <a:ext uri="{FF2B5EF4-FFF2-40B4-BE49-F238E27FC236}">
                <a16:creationId xmlns:a16="http://schemas.microsoft.com/office/drawing/2014/main" id="{7E7729A0-E102-6060-5142-72DB025B87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7611" y="1825625"/>
            <a:ext cx="5617178" cy="4351338"/>
          </a:xfrm>
        </p:spPr>
        <p:txBody>
          <a:bodyPr/>
          <a:lstStyle/>
          <a:p>
            <a:r>
              <a:rPr lang="hu-HU" dirty="0">
                <a:solidFill>
                  <a:srgbClr val="144C2D"/>
                </a:solidFill>
              </a:rPr>
              <a:t>Szöveg helye</a:t>
            </a:r>
          </a:p>
          <a:p>
            <a:r>
              <a:rPr lang="hu-HU" dirty="0">
                <a:solidFill>
                  <a:srgbClr val="144C2D"/>
                </a:solidFill>
              </a:rPr>
              <a:t>Szöveg helye</a:t>
            </a:r>
          </a:p>
          <a:p>
            <a:r>
              <a:rPr lang="hu-HU" dirty="0">
                <a:solidFill>
                  <a:srgbClr val="144C2D"/>
                </a:solidFill>
              </a:rPr>
              <a:t>Szöveg helye</a:t>
            </a:r>
          </a:p>
          <a:p>
            <a:endParaRPr lang="hu-HU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9B0419E3-2BDB-9614-A421-6F645CCE24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51745" y="365129"/>
            <a:ext cx="1826998" cy="52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25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C72C1C-450A-D242-5278-5F4F68B60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056066" y="2416085"/>
            <a:ext cx="6858002" cy="20258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hu-HU" b="1" dirty="0" err="1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Scholarship</a:t>
            </a:r>
            <a:r>
              <a:rPr lang="hu-HU" b="1" dirty="0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amounts</a:t>
            </a:r>
            <a:r>
              <a:rPr lang="hu-HU" b="1" dirty="0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u-HU" sz="2000" b="1" dirty="0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1" dirty="0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000" b="1" dirty="0" err="1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depending</a:t>
            </a:r>
            <a:r>
              <a:rPr lang="hu-HU" sz="2000" b="1" dirty="0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hu-HU" sz="2000" b="1" dirty="0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2000" b="1" dirty="0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destination</a:t>
            </a:r>
            <a:r>
              <a:rPr lang="hu-HU" sz="2000" b="1" dirty="0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country)</a:t>
            </a:r>
            <a:br>
              <a:rPr lang="hu-HU" sz="3200" dirty="0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3200" b="1" dirty="0">
              <a:solidFill>
                <a:srgbClr val="144C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 descr="A képen Betűtípus, képernyőkép, Grafika, szöveg látható&#10;&#10;Automatikusan generált leírás">
            <a:extLst>
              <a:ext uri="{FF2B5EF4-FFF2-40B4-BE49-F238E27FC236}">
                <a16:creationId xmlns:a16="http://schemas.microsoft.com/office/drawing/2014/main" id="{93209522-25AD-D9EA-9197-FC3704DE2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79" y="5984308"/>
            <a:ext cx="1809477" cy="623306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457098F4-2503-623B-F636-6320EE0A4DB7}"/>
              </a:ext>
            </a:extLst>
          </p:cNvPr>
          <p:cNvSpPr/>
          <p:nvPr/>
        </p:nvSpPr>
        <p:spPr>
          <a:xfrm>
            <a:off x="-19663" y="3"/>
            <a:ext cx="2907864" cy="6857997"/>
          </a:xfrm>
          <a:prstGeom prst="rect">
            <a:avLst/>
          </a:prstGeom>
          <a:solidFill>
            <a:srgbClr val="E6ED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0C1D8C2E-F1BB-B82D-51EA-070B6ACB663B}"/>
              </a:ext>
            </a:extLst>
          </p:cNvPr>
          <p:cNvGrpSpPr/>
          <p:nvPr/>
        </p:nvGrpSpPr>
        <p:grpSpPr>
          <a:xfrm>
            <a:off x="410301" y="177700"/>
            <a:ext cx="2477900" cy="2369776"/>
            <a:chOff x="625774" y="344848"/>
            <a:chExt cx="3054650" cy="3439752"/>
          </a:xfrm>
        </p:grpSpPr>
        <p:cxnSp>
          <p:nvCxnSpPr>
            <p:cNvPr id="10" name="Egyenes összekötő 9">
              <a:extLst>
                <a:ext uri="{FF2B5EF4-FFF2-40B4-BE49-F238E27FC236}">
                  <a16:creationId xmlns:a16="http://schemas.microsoft.com/office/drawing/2014/main" id="{EF170850-46B4-D160-6FCA-A81A77630EED}"/>
                </a:ext>
              </a:extLst>
            </p:cNvPr>
            <p:cNvCxnSpPr/>
            <p:nvPr/>
          </p:nvCxnSpPr>
          <p:spPr>
            <a:xfrm>
              <a:off x="691179" y="344848"/>
              <a:ext cx="0" cy="3439752"/>
            </a:xfrm>
            <a:prstGeom prst="line">
              <a:avLst/>
            </a:prstGeom>
            <a:ln w="136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10">
              <a:extLst>
                <a:ext uri="{FF2B5EF4-FFF2-40B4-BE49-F238E27FC236}">
                  <a16:creationId xmlns:a16="http://schemas.microsoft.com/office/drawing/2014/main" id="{96EE3D5E-223A-5650-D6B6-930FDE0677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5774" y="397553"/>
              <a:ext cx="3054650" cy="0"/>
            </a:xfrm>
            <a:prstGeom prst="line">
              <a:avLst/>
            </a:prstGeom>
            <a:ln w="136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Kép 11">
            <a:extLst>
              <a:ext uri="{FF2B5EF4-FFF2-40B4-BE49-F238E27FC236}">
                <a16:creationId xmlns:a16="http://schemas.microsoft.com/office/drawing/2014/main" id="{823EEDFC-4A9C-686E-1A42-A541FBD3F0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31258" y="6159642"/>
            <a:ext cx="1826998" cy="522220"/>
          </a:xfrm>
          <a:prstGeom prst="rect">
            <a:avLst/>
          </a:prstGeom>
        </p:spPr>
      </p:pic>
      <p:sp>
        <p:nvSpPr>
          <p:cNvPr id="14" name="Cím 16">
            <a:extLst>
              <a:ext uri="{FF2B5EF4-FFF2-40B4-BE49-F238E27FC236}">
                <a16:creationId xmlns:a16="http://schemas.microsoft.com/office/drawing/2014/main" id="{8C331CD6-3360-212F-6C8E-A831CEEF63EE}"/>
              </a:ext>
            </a:extLst>
          </p:cNvPr>
          <p:cNvSpPr txBox="1">
            <a:spLocks/>
          </p:cNvSpPr>
          <p:nvPr/>
        </p:nvSpPr>
        <p:spPr>
          <a:xfrm rot="16200000">
            <a:off x="-1958097" y="2812517"/>
            <a:ext cx="67654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b="1">
                <a:solidFill>
                  <a:srgbClr val="144C2D"/>
                </a:solidFill>
                <a:latin typeface="+mn-lt"/>
              </a:rPr>
              <a:t>Cím helye</a:t>
            </a:r>
            <a:endParaRPr lang="hu-HU" b="1" dirty="0">
              <a:solidFill>
                <a:srgbClr val="144C2D"/>
              </a:solidFill>
              <a:latin typeface="+mn-lt"/>
            </a:endParaRPr>
          </a:p>
        </p:txBody>
      </p:sp>
      <p:sp>
        <p:nvSpPr>
          <p:cNvPr id="15" name="Tartalom helye 17">
            <a:extLst>
              <a:ext uri="{FF2B5EF4-FFF2-40B4-BE49-F238E27FC236}">
                <a16:creationId xmlns:a16="http://schemas.microsoft.com/office/drawing/2014/main" id="{62B586D7-5BC4-2C7B-E357-6D90117AB8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86667" y="371807"/>
            <a:ext cx="8771589" cy="4351338"/>
          </a:xfrm>
        </p:spPr>
        <p:txBody>
          <a:bodyPr/>
          <a:lstStyle/>
          <a:p>
            <a:r>
              <a:rPr lang="hu-HU" dirty="0">
                <a:solidFill>
                  <a:srgbClr val="144C2D"/>
                </a:solidFill>
              </a:rPr>
              <a:t>Szöveg helye</a:t>
            </a:r>
          </a:p>
          <a:p>
            <a:r>
              <a:rPr lang="hu-HU" dirty="0">
                <a:solidFill>
                  <a:srgbClr val="144C2D"/>
                </a:solidFill>
              </a:rPr>
              <a:t>Szöveg helye</a:t>
            </a:r>
          </a:p>
          <a:p>
            <a:r>
              <a:rPr lang="hu-HU" dirty="0">
                <a:solidFill>
                  <a:srgbClr val="144C2D"/>
                </a:solidFill>
              </a:rPr>
              <a:t>Szöveg helye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4012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ím 1">
            <a:extLst>
              <a:ext uri="{FF2B5EF4-FFF2-40B4-BE49-F238E27FC236}">
                <a16:creationId xmlns:a16="http://schemas.microsoft.com/office/drawing/2014/main" id="{099B3DB6-A689-FD5A-55A2-2E8BC8AD3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hu-HU" sz="4000" b="1" dirty="0" err="1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hu-HU" sz="4000" b="1" dirty="0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hu-HU" sz="4000" b="1" dirty="0" err="1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hu-HU" sz="4000" b="1" dirty="0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hu-HU" sz="4000" b="1" dirty="0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b="1" dirty="0" err="1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hu-HU" sz="4000" b="1" dirty="0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000" b="1" dirty="0" err="1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</a:t>
            </a:r>
            <a:r>
              <a:rPr lang="hu-HU" sz="4000" b="1" dirty="0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000" b="1" dirty="0" err="1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hu-HU" sz="4000" b="1" dirty="0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website</a:t>
            </a:r>
          </a:p>
        </p:txBody>
      </p:sp>
      <p:grpSp>
        <p:nvGrpSpPr>
          <p:cNvPr id="40" name="Csoportba foglalás 39">
            <a:extLst>
              <a:ext uri="{FF2B5EF4-FFF2-40B4-BE49-F238E27FC236}">
                <a16:creationId xmlns:a16="http://schemas.microsoft.com/office/drawing/2014/main" id="{8CDC3800-6192-2CED-904D-18882CED6D04}"/>
              </a:ext>
            </a:extLst>
          </p:cNvPr>
          <p:cNvGrpSpPr/>
          <p:nvPr/>
        </p:nvGrpSpPr>
        <p:grpSpPr>
          <a:xfrm>
            <a:off x="3733004" y="1958887"/>
            <a:ext cx="4287769" cy="615698"/>
            <a:chOff x="592239" y="1948333"/>
            <a:chExt cx="4287769" cy="615698"/>
          </a:xfrm>
        </p:grpSpPr>
        <p:pic>
          <p:nvPicPr>
            <p:cNvPr id="38" name="Kép 37" descr="A képen szimbólum, kör, Szimmetria, tervezés látható&#10;&#10;Automatikusan generált leírás">
              <a:extLst>
                <a:ext uri="{FF2B5EF4-FFF2-40B4-BE49-F238E27FC236}">
                  <a16:creationId xmlns:a16="http://schemas.microsoft.com/office/drawing/2014/main" id="{B0577EAD-526D-FB41-1C87-70F607E2C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239" y="1948333"/>
              <a:ext cx="591313" cy="615697"/>
            </a:xfrm>
            <a:prstGeom prst="rect">
              <a:avLst/>
            </a:prstGeom>
          </p:spPr>
        </p:pic>
        <p:sp>
          <p:nvSpPr>
            <p:cNvPr id="39" name="Rectangle 5">
              <a:extLst>
                <a:ext uri="{FF2B5EF4-FFF2-40B4-BE49-F238E27FC236}">
                  <a16:creationId xmlns:a16="http://schemas.microsoft.com/office/drawing/2014/main" id="{53E779E2-454F-AD82-A554-1F2A6D33ABFC}"/>
                </a:ext>
              </a:extLst>
            </p:cNvPr>
            <p:cNvSpPr/>
            <p:nvPr/>
          </p:nvSpPr>
          <p:spPr>
            <a:xfrm>
              <a:off x="1287617" y="1948333"/>
              <a:ext cx="3592391" cy="6156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0335E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pannoniaosztondij.hu</a:t>
              </a:r>
            </a:p>
          </p:txBody>
        </p:sp>
      </p:grpSp>
      <p:sp>
        <p:nvSpPr>
          <p:cNvPr id="49" name="Rectangle 5">
            <a:extLst>
              <a:ext uri="{FF2B5EF4-FFF2-40B4-BE49-F238E27FC236}">
                <a16:creationId xmlns:a16="http://schemas.microsoft.com/office/drawing/2014/main" id="{527B26AC-DDBD-6911-0187-4A77179C37CD}"/>
              </a:ext>
            </a:extLst>
          </p:cNvPr>
          <p:cNvSpPr/>
          <p:nvPr/>
        </p:nvSpPr>
        <p:spPr>
          <a:xfrm>
            <a:off x="6465904" y="2116574"/>
            <a:ext cx="3662070" cy="61569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400" dirty="0">
              <a:solidFill>
                <a:srgbClr val="2033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">
            <a:extLst>
              <a:ext uri="{FF2B5EF4-FFF2-40B4-BE49-F238E27FC236}">
                <a16:creationId xmlns:a16="http://schemas.microsoft.com/office/drawing/2014/main" id="{B8AA339E-7B5F-8184-B605-AE33751A5C8E}"/>
              </a:ext>
            </a:extLst>
          </p:cNvPr>
          <p:cNvSpPr/>
          <p:nvPr/>
        </p:nvSpPr>
        <p:spPr>
          <a:xfrm>
            <a:off x="6465904" y="3201368"/>
            <a:ext cx="3552739" cy="61569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20335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6C885EC0-FDB6-7A07-3F97-762114408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6513" y="2842785"/>
            <a:ext cx="6698974" cy="3663124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73F32588-F535-92EB-3DE8-FD8ED612352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flipH="1">
            <a:off x="0" y="5160132"/>
            <a:ext cx="1195754" cy="169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95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1711</TotalTime>
  <Words>98</Words>
  <Application>Microsoft Office PowerPoint</Application>
  <PresentationFormat>Szélesvásznú</PresentationFormat>
  <Paragraphs>35</Paragraphs>
  <Slides>7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PowerPoint-bemutató</vt:lpstr>
      <vt:lpstr>Cím helye</vt:lpstr>
      <vt:lpstr>Cím helye</vt:lpstr>
      <vt:lpstr>Cím helye</vt:lpstr>
      <vt:lpstr>Cím helye</vt:lpstr>
      <vt:lpstr>Scholarship amounts  (depending on the destination country) </vt:lpstr>
      <vt:lpstr>For more information,  please visit our website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 PINTO Gian Paolo</dc:creator>
  <cp:lastModifiedBy>Sebestyén Szilvia</cp:lastModifiedBy>
  <cp:revision>67</cp:revision>
  <dcterms:created xsi:type="dcterms:W3CDTF">2022-09-22T08:02:06Z</dcterms:created>
  <dcterms:modified xsi:type="dcterms:W3CDTF">2024-02-27T08:17:47Z</dcterms:modified>
</cp:coreProperties>
</file>